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9"/>
  </p:notesMasterIdLst>
  <p:sldIdLst>
    <p:sldId id="256" r:id="rId2"/>
    <p:sldId id="258" r:id="rId3"/>
    <p:sldId id="262" r:id="rId4"/>
    <p:sldId id="257" r:id="rId5"/>
    <p:sldId id="259" r:id="rId6"/>
    <p:sldId id="260" r:id="rId7"/>
    <p:sldId id="26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4" d="100"/>
          <a:sy n="74" d="100"/>
        </p:scale>
        <p:origin x="4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8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a:xfrm>
            <a:off x="685800" y="4400550"/>
            <a:ext cx="5486400" cy="3600450"/>
          </a:xfrm>
          <a:prstGeom prst="rect">
            <a:avLst/>
          </a:prstGeom>
        </p:spPr>
        <p:txBody>
          <a:bodyPr/>
          <a:lstStyle/>
          <a:p>
            <a:endParaRPr lang="es-ES"/>
          </a:p>
        </p:txBody>
      </p:sp>
    </p:spTree>
    <p:extLst>
      <p:ext uri="{BB962C8B-B14F-4D97-AF65-F5344CB8AC3E}">
        <p14:creationId xmlns:p14="http://schemas.microsoft.com/office/powerpoint/2010/main" val="32119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a:xfrm>
            <a:off x="685800" y="4400550"/>
            <a:ext cx="5486400" cy="3600450"/>
          </a:xfrm>
          <a:prstGeom prst="rect">
            <a:avLst/>
          </a:prstGeom>
        </p:spPr>
        <p:txBody>
          <a:bodyPr/>
          <a:lstStyle/>
          <a:p>
            <a:endParaRPr lang="es-ES"/>
          </a:p>
        </p:txBody>
      </p:sp>
    </p:spTree>
    <p:extLst>
      <p:ext uri="{BB962C8B-B14F-4D97-AF65-F5344CB8AC3E}">
        <p14:creationId xmlns:p14="http://schemas.microsoft.com/office/powerpoint/2010/main" val="343636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a:xfrm>
            <a:off x="685800" y="4400550"/>
            <a:ext cx="5486400" cy="3600450"/>
          </a:xfrm>
          <a:prstGeom prst="rect">
            <a:avLst/>
          </a:prstGeom>
        </p:spPr>
        <p:txBody>
          <a:bodyPr/>
          <a:lstStyle/>
          <a:p>
            <a:endParaRPr lang="es-ES"/>
          </a:p>
        </p:txBody>
      </p:sp>
    </p:spTree>
    <p:extLst>
      <p:ext uri="{BB962C8B-B14F-4D97-AF65-F5344CB8AC3E}">
        <p14:creationId xmlns:p14="http://schemas.microsoft.com/office/powerpoint/2010/main" val="3524223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dirty="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0771E8B-6CA5-40B2-8038-0E112F3DAC1C}" type="datetimeFigureOut">
              <a:rPr lang="es-ES" smtClean="0"/>
              <a:t>08/10/2013</a:t>
            </a:fld>
            <a:endParaRPr lang="es-E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E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0539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08/10/2013</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07758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dirty="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08/10/2013</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66438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dirty="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08/10/2013</a:t>
            </a:fld>
            <a:endParaRPr lang="es-ES"/>
          </a:p>
        </p:txBody>
      </p:sp>
      <p:sp>
        <p:nvSpPr>
          <p:cNvPr id="5" name="Footer Placeholder 4"/>
          <p:cNvSpPr>
            <a:spLocks noGrp="1"/>
          </p:cNvSpPr>
          <p:nvPr>
            <p:ph type="ftr" sz="quarter" idx="11"/>
          </p:nvPr>
        </p:nvSpPr>
        <p:spPr/>
        <p:txBody>
          <a:bodyPr/>
          <a:lstStyle/>
          <a:p>
            <a:endParaRPr lang="es-E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668674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08/10/2013</a:t>
            </a:fld>
            <a:endParaRPr lang="es-ES"/>
          </a:p>
        </p:txBody>
      </p:sp>
      <p:sp>
        <p:nvSpPr>
          <p:cNvPr id="5" name="Footer Placeholder 4"/>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4039161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771E8B-6CA5-40B2-8038-0E112F3DAC1C}" type="datetimeFigureOut">
              <a:rPr lang="es-ES" smtClean="0"/>
              <a:t>08/10/2013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6697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771E8B-6CA5-40B2-8038-0E112F3DAC1C}" type="datetimeFigureOut">
              <a:rPr lang="es-ES" smtClean="0"/>
              <a:t>08/10/2013</a:t>
            </a:fld>
            <a:endParaRPr lang="es-ES"/>
          </a:p>
        </p:txBody>
      </p:sp>
      <p:sp>
        <p:nvSpPr>
          <p:cNvPr id="8" name="Footer Placeholder 7"/>
          <p:cNvSpPr>
            <a:spLocks noGrp="1"/>
          </p:cNvSpPr>
          <p:nvPr>
            <p:ph type="ftr" sz="quarter" idx="11"/>
          </p:nvPr>
        </p:nvSpPr>
        <p:spPr>
          <a:xfrm>
            <a:off x="561111" y="6391838"/>
            <a:ext cx="3644282" cy="304801"/>
          </a:xfrm>
        </p:spPr>
        <p:txBody>
          <a:bodyPr/>
          <a:lstStyle/>
          <a:p>
            <a:endParaRPr lang="es-ES"/>
          </a:p>
        </p:txBody>
      </p:sp>
      <p:sp>
        <p:nvSpPr>
          <p:cNvPr id="9" name="Slide Number Placeholder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09855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0771E8B-6CA5-40B2-8038-0E112F3DAC1C}" type="datetimeFigureOut">
              <a:rPr lang="es-ES" smtClean="0"/>
              <a:t>08/10/2013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261353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0771E8B-6CA5-40B2-8038-0E112F3DAC1C}" type="datetimeFigureOut">
              <a:rPr lang="es-ES" smtClean="0"/>
              <a:t>08/10/2013</a:t>
            </a:fld>
            <a:endParaRPr lang="es-ES"/>
          </a:p>
        </p:txBody>
      </p:sp>
      <p:sp>
        <p:nvSpPr>
          <p:cNvPr id="5" name="Footer Placeholder 4"/>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887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08/10/2013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424764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08/10/2013</a:t>
            </a:fld>
            <a:endParaRPr lang="es-ES"/>
          </a:p>
        </p:txBody>
      </p:sp>
      <p:sp>
        <p:nvSpPr>
          <p:cNvPr id="5" name="Footer Placeholder 4"/>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59554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40771E8B-6CA5-40B2-8038-0E112F3DAC1C}" type="datetimeFigureOut">
              <a:rPr lang="es-ES" smtClean="0"/>
              <a:t>08/10/2013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40582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40771E8B-6CA5-40B2-8038-0E112F3DAC1C}" type="datetimeFigureOut">
              <a:rPr lang="es-ES" smtClean="0"/>
              <a:t>08/10/2013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17746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40771E8B-6CA5-40B2-8038-0E112F3DAC1C}" type="datetimeFigureOut">
              <a:rPr lang="es-ES" smtClean="0"/>
              <a:t>08/10/2013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1782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71E8B-6CA5-40B2-8038-0E112F3DAC1C}" type="datetimeFigureOut">
              <a:rPr lang="es-ES" smtClean="0"/>
              <a:t>08/10/2013</a:t>
            </a:fld>
            <a:endParaRPr lang="es-ES"/>
          </a:p>
        </p:txBody>
      </p:sp>
      <p:sp>
        <p:nvSpPr>
          <p:cNvPr id="3" name="Footer Placeholder 2"/>
          <p:cNvSpPr>
            <a:spLocks noGrp="1"/>
          </p:cNvSpPr>
          <p:nvPr>
            <p:ph type="ftr" sz="quarter" idx="11"/>
          </p:nvPr>
        </p:nvSpPr>
        <p:spPr/>
        <p:txBody>
          <a:bodyPr/>
          <a:lstStyle/>
          <a:p>
            <a:endParaRPr lang="es-E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43660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08/10/2013</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01847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dirty="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08/10/2013</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7538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0771E8B-6CA5-40B2-8038-0E112F3DAC1C}" type="datetimeFigureOut">
              <a:rPr lang="es-ES" smtClean="0"/>
              <a:t>08/10/2013</a:t>
            </a:fld>
            <a:endParaRPr lang="es-E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E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416778069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9502" y="2138858"/>
            <a:ext cx="9681785" cy="2650118"/>
          </a:xfrm>
          <a:solidFill>
            <a:srgbClr val="7030A0"/>
          </a:solidFill>
        </p:spPr>
        <p:txBody>
          <a:bodyPr>
            <a:normAutofit fontScale="85000" lnSpcReduction="20000"/>
          </a:bodyPr>
          <a:lstStyle/>
          <a:p>
            <a:pPr algn="ctr"/>
            <a:r>
              <a:rPr lang="es-ES" sz="3600" dirty="0" smtClean="0">
                <a:solidFill>
                  <a:schemeClr val="tx1"/>
                </a:solidFill>
                <a:latin typeface="Comic Sans MS"/>
                <a:ea typeface="Malgun Gothic"/>
                <a:cs typeface="Calibri"/>
              </a:rPr>
              <a:t>María Alejandra bolívar ríos </a:t>
            </a:r>
          </a:p>
          <a:p>
            <a:pPr algn="ctr"/>
            <a:r>
              <a:rPr lang="es-ES" sz="3600" dirty="0" smtClean="0">
                <a:solidFill>
                  <a:schemeClr val="tx1"/>
                </a:solidFill>
                <a:latin typeface="Comic Sans MS"/>
                <a:ea typeface="Malgun Gothic"/>
                <a:cs typeface="Calibri"/>
              </a:rPr>
              <a:t>leidi yurany Montoya Isaza</a:t>
            </a:r>
          </a:p>
          <a:p>
            <a:pPr algn="ctr"/>
            <a:r>
              <a:rPr lang="es-ES" sz="3600" dirty="0" smtClean="0">
                <a:solidFill>
                  <a:schemeClr val="tx1"/>
                </a:solidFill>
                <a:latin typeface="Comic Sans MS"/>
                <a:ea typeface="Malgun Gothic"/>
                <a:cs typeface="Calibri"/>
              </a:rPr>
              <a:t> Eliana maría Quiroz Quiroz </a:t>
            </a:r>
          </a:p>
          <a:p>
            <a:pPr algn="ctr"/>
            <a:r>
              <a:rPr lang="es-ES" sz="3600" dirty="0" smtClean="0">
                <a:solidFill>
                  <a:schemeClr val="tx1"/>
                </a:solidFill>
                <a:latin typeface="Comic Sans MS"/>
                <a:ea typeface="Malgun Gothic"/>
                <a:cs typeface="Calibri"/>
              </a:rPr>
              <a:t>katerine Hernández García</a:t>
            </a:r>
            <a:endParaRPr lang="es-ES" sz="3600" dirty="0">
              <a:solidFill>
                <a:schemeClr val="tx1"/>
              </a:solidFill>
              <a:latin typeface="Comic Sans MS"/>
              <a:ea typeface="Malgun Gothic"/>
              <a:cs typeface="Calibri"/>
            </a:endParaRPr>
          </a:p>
          <a:p>
            <a:pPr algn="ctr"/>
            <a:r>
              <a:rPr lang="es-ES" sz="3600" dirty="0">
                <a:solidFill>
                  <a:schemeClr val="tx1"/>
                </a:solidFill>
                <a:latin typeface="Comic Sans MS"/>
                <a:ea typeface="Malgun Gothic"/>
                <a:cs typeface="Calibri"/>
              </a:rPr>
              <a:t>ficha 506777</a:t>
            </a:r>
          </a:p>
        </p:txBody>
      </p:sp>
    </p:spTree>
    <p:extLst>
      <p:ext uri="{BB962C8B-B14F-4D97-AF65-F5344CB8AC3E}">
        <p14:creationId xmlns:p14="http://schemas.microsoft.com/office/powerpoint/2010/main" val="240627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bg/>
                                          </p:spTgt>
                                        </p:tgtEl>
                                        <p:attrNameLst>
                                          <p:attrName>style.color</p:attrName>
                                        </p:attrNameLst>
                                      </p:cBhvr>
                                      <p:to>
                                        <p:clrVal>
                                          <a:schemeClr val="accent2"/>
                                        </p:clrVal>
                                      </p:to>
                                    </p:set>
                                    <p:set>
                                      <p:cBhvr>
                                        <p:cTn id="7" dur="500" fill="hold"/>
                                        <p:tgtEl>
                                          <p:spTgt spid="3">
                                            <p:bg/>
                                          </p:spTgt>
                                        </p:tgtEl>
                                        <p:attrNameLst>
                                          <p:attrName>fillcolor</p:attrName>
                                        </p:attrNameLst>
                                      </p:cBhvr>
                                      <p:to>
                                        <p:clrVal>
                                          <a:schemeClr val="accent2"/>
                                        </p:clrVal>
                                      </p:to>
                                    </p:set>
                                    <p:set>
                                      <p:cBhvr>
                                        <p:cTn id="8" dur="500" fill="hold"/>
                                        <p:tgtEl>
                                          <p:spTgt spid="3">
                                            <p:bg/>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0" end="0"/>
                                            </p:txEl>
                                          </p:spTgt>
                                        </p:tgtEl>
                                        <p:attrNameLst>
                                          <p:attrName>style.color</p:attrName>
                                        </p:attrNameLst>
                                      </p:cBhvr>
                                      <p:to>
                                        <p:clrVal>
                                          <a:schemeClr val="accent2"/>
                                        </p:clrVal>
                                      </p:to>
                                    </p:set>
                                    <p:set>
                                      <p:cBhvr>
                                        <p:cTn id="13" dur="500" fill="hold"/>
                                        <p:tgtEl>
                                          <p:spTgt spid="3">
                                            <p:txEl>
                                              <p:pRg st="0" end="0"/>
                                            </p:txEl>
                                          </p:spTgt>
                                        </p:tgtEl>
                                        <p:attrNameLst>
                                          <p:attrName>fillcolor</p:attrName>
                                        </p:attrNameLst>
                                      </p:cBhvr>
                                      <p:to>
                                        <p:clrVal>
                                          <a:schemeClr val="accent2"/>
                                        </p:clrVal>
                                      </p:to>
                                    </p:set>
                                    <p:set>
                                      <p:cBhvr>
                                        <p:cTn id="14" dur="500" fill="hold"/>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3">
                                            <p:txEl>
                                              <p:pRg st="1" end="1"/>
                                            </p:txEl>
                                          </p:spTgt>
                                        </p:tgtEl>
                                        <p:attrNameLst>
                                          <p:attrName>style.color</p:attrName>
                                        </p:attrNameLst>
                                      </p:cBhvr>
                                      <p:to>
                                        <p:clrVal>
                                          <a:schemeClr val="accent2"/>
                                        </p:clrVal>
                                      </p:to>
                                    </p:set>
                                    <p:set>
                                      <p:cBhvr>
                                        <p:cTn id="19" dur="500" fill="hold"/>
                                        <p:tgtEl>
                                          <p:spTgt spid="3">
                                            <p:txEl>
                                              <p:pRg st="1" end="1"/>
                                            </p:txEl>
                                          </p:spTgt>
                                        </p:tgtEl>
                                        <p:attrNameLst>
                                          <p:attrName>fillcolor</p:attrName>
                                        </p:attrNameLst>
                                      </p:cBhvr>
                                      <p:to>
                                        <p:clrVal>
                                          <a:schemeClr val="accent2"/>
                                        </p:clrVal>
                                      </p:to>
                                    </p:set>
                                    <p:set>
                                      <p:cBhvr>
                                        <p:cTn id="20" dur="500" fill="hold"/>
                                        <p:tgtEl>
                                          <p:spTgt spid="3">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3">
                                            <p:txEl>
                                              <p:pRg st="2" end="2"/>
                                            </p:txEl>
                                          </p:spTgt>
                                        </p:tgtEl>
                                        <p:attrNameLst>
                                          <p:attrName>style.color</p:attrName>
                                        </p:attrNameLst>
                                      </p:cBhvr>
                                      <p:to>
                                        <p:clrVal>
                                          <a:schemeClr val="accent2"/>
                                        </p:clrVal>
                                      </p:to>
                                    </p:set>
                                    <p:set>
                                      <p:cBhvr>
                                        <p:cTn id="25" dur="500" fill="hold"/>
                                        <p:tgtEl>
                                          <p:spTgt spid="3">
                                            <p:txEl>
                                              <p:pRg st="2" end="2"/>
                                            </p:txEl>
                                          </p:spTgt>
                                        </p:tgtEl>
                                        <p:attrNameLst>
                                          <p:attrName>fillcolor</p:attrName>
                                        </p:attrNameLst>
                                      </p:cBhvr>
                                      <p:to>
                                        <p:clrVal>
                                          <a:schemeClr val="accent2"/>
                                        </p:clrVal>
                                      </p:to>
                                    </p:set>
                                    <p:set>
                                      <p:cBhvr>
                                        <p:cTn id="26" dur="500" fill="hold"/>
                                        <p:tgtEl>
                                          <p:spTgt spid="3">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3">
                                            <p:txEl>
                                              <p:pRg st="3" end="3"/>
                                            </p:txEl>
                                          </p:spTgt>
                                        </p:tgtEl>
                                        <p:attrNameLst>
                                          <p:attrName>style.color</p:attrName>
                                        </p:attrNameLst>
                                      </p:cBhvr>
                                      <p:to>
                                        <p:clrVal>
                                          <a:schemeClr val="accent2"/>
                                        </p:clrVal>
                                      </p:to>
                                    </p:set>
                                    <p:set>
                                      <p:cBhvr>
                                        <p:cTn id="31" dur="500" fill="hold"/>
                                        <p:tgtEl>
                                          <p:spTgt spid="3">
                                            <p:txEl>
                                              <p:pRg st="3" end="3"/>
                                            </p:txEl>
                                          </p:spTgt>
                                        </p:tgtEl>
                                        <p:attrNameLst>
                                          <p:attrName>fillcolor</p:attrName>
                                        </p:attrNameLst>
                                      </p:cBhvr>
                                      <p:to>
                                        <p:clrVal>
                                          <a:schemeClr val="accent2"/>
                                        </p:clrVal>
                                      </p:to>
                                    </p:set>
                                    <p:set>
                                      <p:cBhvr>
                                        <p:cTn id="32" dur="500" fill="hold"/>
                                        <p:tgtEl>
                                          <p:spTgt spid="3">
                                            <p:txEl>
                                              <p:pRg st="3" end="3"/>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500" fill="hold"/>
                                        <p:tgtEl>
                                          <p:spTgt spid="3">
                                            <p:txEl>
                                              <p:pRg st="4" end="4"/>
                                            </p:txEl>
                                          </p:spTgt>
                                        </p:tgtEl>
                                        <p:attrNameLst>
                                          <p:attrName>style.color</p:attrName>
                                        </p:attrNameLst>
                                      </p:cBhvr>
                                      <p:to>
                                        <p:clrVal>
                                          <a:schemeClr val="accent2"/>
                                        </p:clrVal>
                                      </p:to>
                                    </p:set>
                                    <p:set>
                                      <p:cBhvr>
                                        <p:cTn id="37" dur="500" fill="hold"/>
                                        <p:tgtEl>
                                          <p:spTgt spid="3">
                                            <p:txEl>
                                              <p:pRg st="4" end="4"/>
                                            </p:txEl>
                                          </p:spTgt>
                                        </p:tgtEl>
                                        <p:attrNameLst>
                                          <p:attrName>fillcolor</p:attrName>
                                        </p:attrNameLst>
                                      </p:cBhvr>
                                      <p:to>
                                        <p:clrVal>
                                          <a:schemeClr val="accent2"/>
                                        </p:clrVal>
                                      </p:to>
                                    </p:set>
                                    <p:set>
                                      <p:cBhvr>
                                        <p:cTn id="38"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70920131011.jpg"/>
          <p:cNvPicPr>
            <a:picLocks noChangeAspect="1"/>
          </p:cNvPicPr>
          <p:nvPr/>
        </p:nvPicPr>
        <p:blipFill>
          <a:blip r:embed="rId3"/>
          <a:stretch>
            <a:fillRect/>
          </a:stretch>
        </p:blipFill>
        <p:spPr>
          <a:xfrm>
            <a:off x="282520" y="3835987"/>
            <a:ext cx="2953170" cy="2215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descr="170920131012.jpg"/>
          <p:cNvPicPr>
            <a:picLocks noChangeAspect="1"/>
          </p:cNvPicPr>
          <p:nvPr/>
        </p:nvPicPr>
        <p:blipFill>
          <a:blip r:embed="rId4"/>
          <a:stretch>
            <a:fillRect/>
          </a:stretch>
        </p:blipFill>
        <p:spPr>
          <a:xfrm>
            <a:off x="8336657" y="3264592"/>
            <a:ext cx="3855343" cy="2889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Marcador de posición de imagen 6" descr="170920131013.jpg"/>
          <p:cNvPicPr>
            <a:picLocks noChangeAspect="1"/>
          </p:cNvPicPr>
          <p:nvPr/>
        </p:nvPicPr>
        <p:blipFill>
          <a:blip r:embed="rId5"/>
          <a:srcRect l="23529" r="23529"/>
          <a:stretch>
            <a:fillRect/>
          </a:stretch>
        </p:blipFill>
        <p:spPr>
          <a:xfrm>
            <a:off x="4195920" y="3360582"/>
            <a:ext cx="3204437" cy="3166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G:\DCIM\Camera\2013-09-17 15.04.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273" y="440003"/>
            <a:ext cx="3766119" cy="2824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descr="G:\DCIM\Camera\2013-09-17 15.05.1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4227" y="347988"/>
            <a:ext cx="3512950" cy="2634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378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183027">
            <a:off x="1061963" y="356462"/>
            <a:ext cx="8761413" cy="1410346"/>
          </a:xfrm>
        </p:spPr>
        <p:txBody>
          <a:bodyPr/>
          <a:lstStyle/>
          <a:p>
            <a:pPr algn="ctr"/>
            <a:r>
              <a:rPr lang="es-CO" sz="5400" dirty="0" smtClean="0">
                <a:solidFill>
                  <a:schemeClr val="accent2">
                    <a:lumMod val="60000"/>
                    <a:lumOff val="40000"/>
                  </a:schemeClr>
                </a:solidFill>
              </a:rPr>
              <a:t>SENA</a:t>
            </a:r>
            <a:endParaRPr lang="es-CO" sz="5400" dirty="0">
              <a:solidFill>
                <a:schemeClr val="accent2">
                  <a:lumMod val="60000"/>
                  <a:lumOff val="40000"/>
                </a:schemeClr>
              </a:solidFill>
            </a:endParaRPr>
          </a:p>
        </p:txBody>
      </p:sp>
      <p:sp>
        <p:nvSpPr>
          <p:cNvPr id="3" name="2 Marcador de contenido"/>
          <p:cNvSpPr>
            <a:spLocks noGrp="1"/>
          </p:cNvSpPr>
          <p:nvPr>
            <p:ph idx="1"/>
          </p:nvPr>
        </p:nvSpPr>
        <p:spPr>
          <a:xfrm>
            <a:off x="201478" y="1848906"/>
            <a:ext cx="8957725" cy="4191000"/>
          </a:xfrm>
        </p:spPr>
        <p:txBody>
          <a:bodyPr>
            <a:normAutofit lnSpcReduction="10000"/>
          </a:bodyPr>
          <a:lstStyle/>
          <a:p>
            <a:r>
              <a:rPr lang="es-CO" dirty="0" smtClean="0"/>
              <a:t>El Sena se dedica a formar personas integras para el mundo laboral </a:t>
            </a:r>
          </a:p>
          <a:p>
            <a:r>
              <a:rPr lang="es-CO" dirty="0" smtClean="0"/>
              <a:t>Es una entidad dirigida por el ministerio de protección social</a:t>
            </a:r>
          </a:p>
          <a:p>
            <a:endParaRPr lang="es-CO" dirty="0"/>
          </a:p>
          <a:p>
            <a:pPr marL="0" indent="0">
              <a:buNone/>
            </a:pPr>
            <a:endParaRPr lang="es-CO" dirty="0" smtClean="0"/>
          </a:p>
          <a:p>
            <a:r>
              <a:rPr lang="es-CO" dirty="0" smtClean="0"/>
              <a:t>En bienestar al  aprendiz hubieron 3 cargos a los que les realizamos su perfil ocupacional los cuales son:</a:t>
            </a:r>
          </a:p>
          <a:p>
            <a:r>
              <a:rPr lang="es-CO" dirty="0" smtClean="0"/>
              <a:t>Psicóloga</a:t>
            </a:r>
          </a:p>
          <a:p>
            <a:r>
              <a:rPr lang="es-CO" dirty="0" smtClean="0"/>
              <a:t>Trabajadora social</a:t>
            </a:r>
          </a:p>
          <a:p>
            <a:r>
              <a:rPr lang="es-CO" dirty="0"/>
              <a:t>P</a:t>
            </a:r>
            <a:r>
              <a:rPr lang="es-CO" dirty="0" smtClean="0"/>
              <a:t>sicólogo</a:t>
            </a:r>
          </a:p>
          <a:p>
            <a:r>
              <a:rPr lang="es-CO" dirty="0" smtClean="0"/>
              <a:t>En área administrativo realizamos otro cargo el cual fue:</a:t>
            </a:r>
          </a:p>
          <a:p>
            <a:r>
              <a:rPr lang="es-CO" dirty="0" smtClean="0"/>
              <a:t>Asistente administrativa</a:t>
            </a:r>
            <a:endParaRPr lang="es-CO" dirty="0"/>
          </a:p>
          <a:p>
            <a:endParaRPr lang="es-CO" dirty="0"/>
          </a:p>
        </p:txBody>
      </p:sp>
      <p:pic>
        <p:nvPicPr>
          <p:cNvPr id="4" name="Imagen 1" descr="170920131010.jpg"/>
          <p:cNvPicPr>
            <a:picLocks noChangeAspect="1"/>
          </p:cNvPicPr>
          <p:nvPr/>
        </p:nvPicPr>
        <p:blipFill>
          <a:blip r:embed="rId2"/>
          <a:stretch>
            <a:fillRect/>
          </a:stretch>
        </p:blipFill>
        <p:spPr>
          <a:xfrm>
            <a:off x="9252488" y="1884510"/>
            <a:ext cx="2671388" cy="3562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518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1026789">
            <a:off x="729520" y="-8403"/>
            <a:ext cx="3865134" cy="1735667"/>
          </a:xfrm>
        </p:spPr>
        <p:txBody>
          <a:bodyPr/>
          <a:lstStyle/>
          <a:p>
            <a:pPr algn="ctr"/>
            <a:r>
              <a:rPr lang="es-ES" dirty="0" smtClean="0">
                <a:solidFill>
                  <a:srgbClr val="BC1B4B"/>
                </a:solidFill>
                <a:latin typeface="Comic Sans MS"/>
              </a:rPr>
              <a:t>MI EXPERIENCIA </a:t>
            </a:r>
            <a:endParaRPr lang="es-ES" dirty="0">
              <a:solidFill>
                <a:srgbClr val="BC1B4B"/>
              </a:solidFill>
              <a:latin typeface="Comic Sans MS"/>
            </a:endParaRPr>
          </a:p>
        </p:txBody>
      </p:sp>
      <p:sp>
        <p:nvSpPr>
          <p:cNvPr id="4" name="Marcador de texto 3"/>
          <p:cNvSpPr>
            <a:spLocks noGrp="1"/>
          </p:cNvSpPr>
          <p:nvPr>
            <p:ph type="body" sz="half" idx="2"/>
          </p:nvPr>
        </p:nvSpPr>
        <p:spPr>
          <a:xfrm>
            <a:off x="628650" y="2297113"/>
            <a:ext cx="5134790" cy="4059237"/>
          </a:xfrm>
        </p:spPr>
        <p:txBody>
          <a:bodyPr>
            <a:normAutofit fontScale="77500" lnSpcReduction="20000"/>
          </a:bodyPr>
          <a:lstStyle/>
          <a:p>
            <a:r>
              <a:rPr lang="es-ES" sz="2700" dirty="0">
                <a:solidFill>
                  <a:srgbClr val="EE8AA8"/>
                </a:solidFill>
              </a:rPr>
              <a:t>obtuve muy buena </a:t>
            </a:r>
            <a:r>
              <a:rPr lang="es-ES" sz="2700" dirty="0" smtClean="0">
                <a:solidFill>
                  <a:srgbClr val="EE8AA8"/>
                </a:solidFill>
              </a:rPr>
              <a:t>atención </a:t>
            </a:r>
            <a:r>
              <a:rPr lang="es-ES" sz="2700" dirty="0">
                <a:solidFill>
                  <a:srgbClr val="EE8AA8"/>
                </a:solidFill>
              </a:rPr>
              <a:t>a pesar del poco tiempo disponible me </a:t>
            </a:r>
            <a:r>
              <a:rPr lang="es-ES" sz="2700" dirty="0" smtClean="0">
                <a:solidFill>
                  <a:srgbClr val="EE8AA8"/>
                </a:solidFill>
              </a:rPr>
              <a:t>sentí a gusto </a:t>
            </a:r>
            <a:r>
              <a:rPr lang="es-ES" sz="2700" dirty="0">
                <a:solidFill>
                  <a:srgbClr val="EE8AA8"/>
                </a:solidFill>
              </a:rPr>
              <a:t>con la persona a la que me </a:t>
            </a:r>
            <a:r>
              <a:rPr lang="es-ES" sz="2700" dirty="0" smtClean="0">
                <a:solidFill>
                  <a:srgbClr val="EE8AA8"/>
                </a:solidFill>
              </a:rPr>
              <a:t>dirigí </a:t>
            </a:r>
            <a:r>
              <a:rPr lang="es-ES" sz="2700" dirty="0">
                <a:solidFill>
                  <a:srgbClr val="EE8AA8"/>
                </a:solidFill>
              </a:rPr>
              <a:t>y que me permitiera  realizar su perfil.</a:t>
            </a:r>
          </a:p>
          <a:p>
            <a:r>
              <a:rPr lang="es-ES" sz="2700" dirty="0">
                <a:solidFill>
                  <a:srgbClr val="EE8AA8"/>
                </a:solidFill>
              </a:rPr>
              <a:t>me </a:t>
            </a:r>
            <a:r>
              <a:rPr lang="es-ES" sz="2700" dirty="0" smtClean="0">
                <a:solidFill>
                  <a:srgbClr val="EE8AA8"/>
                </a:solidFill>
              </a:rPr>
              <a:t>permitió </a:t>
            </a:r>
            <a:r>
              <a:rPr lang="es-ES" sz="2700" dirty="0">
                <a:solidFill>
                  <a:srgbClr val="EE8AA8"/>
                </a:solidFill>
              </a:rPr>
              <a:t>conocer </a:t>
            </a:r>
            <a:r>
              <a:rPr lang="es-ES" sz="2700" dirty="0" smtClean="0">
                <a:solidFill>
                  <a:srgbClr val="EE8AA8"/>
                </a:solidFill>
              </a:rPr>
              <a:t>elementos, formas </a:t>
            </a:r>
            <a:r>
              <a:rPr lang="es-ES" sz="2700" dirty="0">
                <a:solidFill>
                  <a:srgbClr val="EE8AA8"/>
                </a:solidFill>
              </a:rPr>
              <a:t>de trabajo y las maneras en las que se ejercen algunos empleados del </a:t>
            </a:r>
            <a:r>
              <a:rPr lang="es-ES" sz="2700" dirty="0" smtClean="0">
                <a:solidFill>
                  <a:srgbClr val="EE8AA8"/>
                </a:solidFill>
              </a:rPr>
              <a:t>Sena, las </a:t>
            </a:r>
            <a:r>
              <a:rPr lang="es-ES" sz="2700" dirty="0">
                <a:solidFill>
                  <a:srgbClr val="EE8AA8"/>
                </a:solidFill>
              </a:rPr>
              <a:t>responsabilidades y valores que le dan a cada uno la verdad quede muy satisfecha con el ejercicio por que aparte de aprender todo lo mencionado </a:t>
            </a:r>
            <a:r>
              <a:rPr lang="es-ES" sz="2700" dirty="0" smtClean="0">
                <a:solidFill>
                  <a:srgbClr val="EE8AA8"/>
                </a:solidFill>
              </a:rPr>
              <a:t>aprendí </a:t>
            </a:r>
            <a:r>
              <a:rPr lang="es-ES" sz="2700" dirty="0">
                <a:solidFill>
                  <a:srgbClr val="EE8AA8"/>
                </a:solidFill>
              </a:rPr>
              <a:t>a elaborar u perfil correctamente</a:t>
            </a:r>
          </a:p>
        </p:txBody>
      </p:sp>
      <p:sp>
        <p:nvSpPr>
          <p:cNvPr id="5" name="4 Marcador de posición de imagen"/>
          <p:cNvSpPr>
            <a:spLocks noGrp="1"/>
          </p:cNvSpPr>
          <p:nvPr>
            <p:ph type="pic" idx="1"/>
          </p:nvPr>
        </p:nvSpPr>
        <p:spPr/>
      </p:sp>
      <p:pic>
        <p:nvPicPr>
          <p:cNvPr id="1028" name="Picture 4" descr="https://fbcdn-sphotos-e-a.akamaihd.net/hphotos-ak-frc1/247045_10200810377009417_206742306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3" y="1046925"/>
            <a:ext cx="3595015" cy="479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13296">
            <a:off x="1619907" y="660293"/>
            <a:ext cx="3865134" cy="1212742"/>
          </a:xfrm>
        </p:spPr>
        <p:txBody>
          <a:bodyPr/>
          <a:lstStyle/>
          <a:p>
            <a:pPr algn="ctr"/>
            <a:r>
              <a:rPr lang="es-CO" dirty="0" smtClean="0">
                <a:solidFill>
                  <a:schemeClr val="accent2">
                    <a:lumMod val="75000"/>
                  </a:schemeClr>
                </a:solidFill>
                <a:latin typeface="Comic Sans MS" panose="030F0702030302020204" pitchFamily="66" charset="0"/>
              </a:rPr>
              <a:t>MI EXPERIENCIA</a:t>
            </a:r>
            <a:endParaRPr lang="es-CO" dirty="0">
              <a:solidFill>
                <a:schemeClr val="accent2">
                  <a:lumMod val="75000"/>
                </a:schemeClr>
              </a:solidFill>
              <a:latin typeface="Comic Sans MS" panose="030F0702030302020204" pitchFamily="66" charset="0"/>
            </a:endParaRPr>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1722" r="1722"/>
          <a:stretch>
            <a:fillRect/>
          </a:stretch>
        </p:blipFill>
        <p:spPr>
          <a:xfrm>
            <a:off x="6548438" y="1143000"/>
            <a:ext cx="4718050" cy="4886325"/>
          </a:xfrm>
        </p:spPr>
      </p:pic>
      <p:sp>
        <p:nvSpPr>
          <p:cNvPr id="4" name="3 Marcador de texto"/>
          <p:cNvSpPr>
            <a:spLocks noGrp="1"/>
          </p:cNvSpPr>
          <p:nvPr>
            <p:ph type="body" sz="half" idx="2"/>
          </p:nvPr>
        </p:nvSpPr>
        <p:spPr>
          <a:xfrm>
            <a:off x="960895" y="1968285"/>
            <a:ext cx="4633993" cy="4386020"/>
          </a:xfrm>
        </p:spPr>
        <p:txBody>
          <a:bodyPr>
            <a:normAutofit fontScale="92500"/>
          </a:bodyPr>
          <a:lstStyle/>
          <a:p>
            <a:r>
              <a:rPr lang="es-CO" sz="2100" dirty="0">
                <a:solidFill>
                  <a:schemeClr val="accent2">
                    <a:lumMod val="60000"/>
                    <a:lumOff val="40000"/>
                  </a:schemeClr>
                </a:solidFill>
              </a:rPr>
              <a:t>Tuve una experiencia muy agradable, la persona que me recibió para realizarle las preguntas es muy amable, respetuosa con el momento que estaba me estaba brindando para dichas preguntas ya que la profesión que ella ejerce como trabajadora social exige mucha responsabilidad y compromiso, se preocupa por el bienestar de los aprendices y/o instructores colaborándoles en lo que este al alcance de ella, ya que esa es una de las funciones en el cargo. </a:t>
            </a:r>
          </a:p>
          <a:p>
            <a:endParaRPr lang="es-CO" dirty="0"/>
          </a:p>
        </p:txBody>
      </p:sp>
    </p:spTree>
    <p:extLst>
      <p:ext uri="{BB962C8B-B14F-4D97-AF65-F5344CB8AC3E}">
        <p14:creationId xmlns:p14="http://schemas.microsoft.com/office/powerpoint/2010/main" val="420188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30034">
            <a:off x="1108463" y="402956"/>
            <a:ext cx="3865134" cy="887278"/>
          </a:xfrm>
        </p:spPr>
        <p:txBody>
          <a:bodyPr>
            <a:normAutofit fontScale="90000"/>
          </a:bodyPr>
          <a:lstStyle/>
          <a:p>
            <a:r>
              <a:rPr lang="es-CO" dirty="0">
                <a:solidFill>
                  <a:schemeClr val="accent2">
                    <a:lumMod val="75000"/>
                  </a:schemeClr>
                </a:solidFill>
                <a:latin typeface="Comic Sans MS" panose="030F0702030302020204" pitchFamily="66" charset="0"/>
              </a:rPr>
              <a:t>MI EXPERIENCIA</a:t>
            </a:r>
            <a:endParaRPr lang="es-CO" dirty="0"/>
          </a:p>
        </p:txBody>
      </p:sp>
      <p:sp>
        <p:nvSpPr>
          <p:cNvPr id="4" name="3 Marcador de texto"/>
          <p:cNvSpPr>
            <a:spLocks noGrp="1"/>
          </p:cNvSpPr>
          <p:nvPr>
            <p:ph type="body" sz="half" idx="2"/>
          </p:nvPr>
        </p:nvSpPr>
        <p:spPr>
          <a:xfrm>
            <a:off x="736499" y="1580828"/>
            <a:ext cx="4873887" cy="4742481"/>
          </a:xfrm>
        </p:spPr>
        <p:txBody>
          <a:bodyPr>
            <a:noAutofit/>
          </a:bodyPr>
          <a:lstStyle/>
          <a:p>
            <a:r>
              <a:rPr lang="es-CO" sz="1900" dirty="0" smtClean="0">
                <a:solidFill>
                  <a:schemeClr val="accent1">
                    <a:lumMod val="40000"/>
                    <a:lumOff val="60000"/>
                  </a:schemeClr>
                </a:solidFill>
              </a:rPr>
              <a:t>Esta fue muy satisfactoria por que obtuve una atención muy agradable y respetuosa a la hora de realizar el cuestionario antes de realizarlo le pregunte en que momento me podía atender ella muy amablemente me indico la hora y en ese horario fui, me invito a pasar al lugar de su trabajo procedí a realizar el cuestionario pero este lo hice tipo entrevista las respuestas que me daba fueron con mucha información y los demás empleados respondieron las preguntas aleatoriamente; fue una actividad que me gusto mucho hacerla y me gustaría que se repitiera.  </a:t>
            </a:r>
            <a:endParaRPr lang="es-CO" sz="1900" dirty="0">
              <a:solidFill>
                <a:schemeClr val="accent1">
                  <a:lumMod val="40000"/>
                  <a:lumOff val="60000"/>
                </a:schemeClr>
              </a:solidFill>
            </a:endParaRPr>
          </a:p>
        </p:txBody>
      </p:sp>
      <p:pic>
        <p:nvPicPr>
          <p:cNvPr id="7" name="6 Marcador de posición de imagen"/>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801" t="16356" r="2940"/>
          <a:stretch/>
        </p:blipFill>
        <p:spPr>
          <a:xfrm>
            <a:off x="6385302" y="1131376"/>
            <a:ext cx="4062904" cy="4583623"/>
          </a:xfrm>
          <a:prstGeom prst="roundRect">
            <a:avLst>
              <a:gd name="adj" fmla="val 486"/>
            </a:avLst>
          </a:prstGeom>
        </p:spPr>
      </p:pic>
    </p:spTree>
    <p:extLst>
      <p:ext uri="{BB962C8B-B14F-4D97-AF65-F5344CB8AC3E}">
        <p14:creationId xmlns:p14="http://schemas.microsoft.com/office/powerpoint/2010/main" val="18739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23874">
            <a:off x="1294439" y="309963"/>
            <a:ext cx="3865134" cy="809786"/>
          </a:xfrm>
        </p:spPr>
        <p:txBody>
          <a:bodyPr>
            <a:normAutofit fontScale="90000"/>
          </a:bodyPr>
          <a:lstStyle/>
          <a:p>
            <a:r>
              <a:rPr lang="es-CO" dirty="0">
                <a:solidFill>
                  <a:schemeClr val="accent2">
                    <a:lumMod val="75000"/>
                  </a:schemeClr>
                </a:solidFill>
                <a:latin typeface="Comic Sans MS" panose="030F0702030302020204" pitchFamily="66" charset="0"/>
              </a:rPr>
              <a:t>MI EXPERIENCIA</a:t>
            </a:r>
            <a:endParaRPr lang="es-CO" dirty="0"/>
          </a:p>
        </p:txBody>
      </p:sp>
      <p:sp>
        <p:nvSpPr>
          <p:cNvPr id="4" name="3 Marcador de texto"/>
          <p:cNvSpPr>
            <a:spLocks noGrp="1"/>
          </p:cNvSpPr>
          <p:nvPr>
            <p:ph type="body" sz="half" idx="2"/>
          </p:nvPr>
        </p:nvSpPr>
        <p:spPr>
          <a:xfrm>
            <a:off x="697424" y="1162374"/>
            <a:ext cx="4928461" cy="5083444"/>
          </a:xfrm>
        </p:spPr>
        <p:txBody>
          <a:bodyPr>
            <a:noAutofit/>
          </a:bodyPr>
          <a:lstStyle/>
          <a:p>
            <a:r>
              <a:rPr lang="es-CO" sz="1700" dirty="0" smtClean="0">
                <a:solidFill>
                  <a:schemeClr val="accent2">
                    <a:lumMod val="60000"/>
                    <a:lumOff val="40000"/>
                  </a:schemeClr>
                </a:solidFill>
              </a:rPr>
              <a:t>Fue muy grato el conocer persona que me brindaron información sobre su cargo, las funciones y los detalles mas relevantes que se encontraban en el cuestionario, me agrado el haber podido establecer una conversación de tipo profesional puesto que nos brindo un conocimiento mutuo.</a:t>
            </a:r>
          </a:p>
          <a:p>
            <a:r>
              <a:rPr lang="es-CO" sz="1700" dirty="0" smtClean="0">
                <a:solidFill>
                  <a:schemeClr val="accent2">
                    <a:lumMod val="60000"/>
                    <a:lumOff val="40000"/>
                  </a:schemeClr>
                </a:solidFill>
              </a:rPr>
              <a:t>La atención fue excelente departe mía y del  profesional en cuestión ambos nos sentimos a gusto con el  intercambio de preguntas y hubo mucha amabilidad de por medio.</a:t>
            </a:r>
          </a:p>
          <a:p>
            <a:r>
              <a:rPr lang="es-CO" sz="1700" dirty="0" smtClean="0">
                <a:solidFill>
                  <a:schemeClr val="accent2">
                    <a:lumMod val="60000"/>
                    <a:lumOff val="40000"/>
                  </a:schemeClr>
                </a:solidFill>
              </a:rPr>
              <a:t>La única dificultad fue por parte mía; el retener tanta información, sin embargo considero que me fue excelente en el proceso y  fue una experiencia muy enriquecedora en cuanto al expresarse de una manera indicada y la obtención de un nuevo conocimiento.  </a:t>
            </a:r>
            <a:endParaRPr lang="es-CO" sz="1700" dirty="0">
              <a:solidFill>
                <a:schemeClr val="accent2">
                  <a:lumMod val="60000"/>
                  <a:lumOff val="40000"/>
                </a:schemeClr>
              </a:solidFill>
            </a:endParaRPr>
          </a:p>
        </p:txBody>
      </p:sp>
      <p:pic>
        <p:nvPicPr>
          <p:cNvPr id="1026" name="Picture 2" descr="https://fbcdn-sphotos-h-a.akamaihd.net/hphotos-ak-prn2/v/1369168_164689520400558_1981080065_n.jpg?oh=2139f9c4de9462475b604a0d7e3842c0&amp;oe=523CF3D0&amp;__gda__=1379778308_acb82061bf0d90b639ade65744e95e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873" y="1444758"/>
            <a:ext cx="4479619" cy="391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407</Words>
  <Application>Microsoft Office PowerPoint</Application>
  <PresentationFormat>Panorámica</PresentationFormat>
  <Paragraphs>27</Paragraphs>
  <Slides>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Malgun Gothic</vt:lpstr>
      <vt:lpstr>Arial</vt:lpstr>
      <vt:lpstr>Calibri</vt:lpstr>
      <vt:lpstr>Century Gothic</vt:lpstr>
      <vt:lpstr>Comic Sans MS</vt:lpstr>
      <vt:lpstr>Wingdings 3</vt:lpstr>
      <vt:lpstr>Sala de reuniones Ion</vt:lpstr>
      <vt:lpstr>Presentación de PowerPoint</vt:lpstr>
      <vt:lpstr>Presentación de PowerPoint</vt:lpstr>
      <vt:lpstr>SENA</vt:lpstr>
      <vt:lpstr>MI EXPERIENCIA </vt:lpstr>
      <vt:lpstr>MI EXPERIENCIA</vt:lpstr>
      <vt:lpstr>MI EXPERIENCIA</vt:lpstr>
      <vt:lpstr>MI EXPERIENCIA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15</cp:revision>
  <dcterms:created xsi:type="dcterms:W3CDTF">2012-07-30T22:48:03Z</dcterms:created>
  <dcterms:modified xsi:type="dcterms:W3CDTF">2013-10-08T05:40:42Z</dcterms:modified>
</cp:coreProperties>
</file>